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b="def" i="def"/>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b="def" i="def"/>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b="def" i="def"/>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b="def" i="def"/>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ti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tif"/></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p:nvPr>
            <p:ph type="title"/>
          </p:nvPr>
        </p:nvSpPr>
        <p:spPr>
          <a:xfrm>
            <a:off x="1270000" y="1943100"/>
            <a:ext cx="10464800" cy="2997200"/>
          </a:xfrm>
          <a:prstGeom prst="rect">
            <a:avLst/>
          </a:prstGeom>
        </p:spPr>
        <p:txBody>
          <a:bodyPr anchor="b"/>
          <a:lstStyle>
            <a:lvl1pPr>
              <a:defRPr spc="-128" sz="6400"/>
            </a:lvl1pPr>
          </a:lstStyle>
          <a:p>
            <a:pPr/>
            <a:r>
              <a:t>Title Text</a:t>
            </a:r>
          </a:p>
        </p:txBody>
      </p:sp>
      <p:sp>
        <p:nvSpPr>
          <p:cNvPr id="12" name="Body Level One…"/>
          <p:cNvSpPr/>
          <p:nvPr>
            <p:ph type="body" sz="quarter" idx="1"/>
          </p:nvPr>
        </p:nvSpPr>
        <p:spPr>
          <a:xfrm>
            <a:off x="1270000" y="5029200"/>
            <a:ext cx="10464800" cy="2184400"/>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xfrm>
            <a:off x="6305296" y="9017000"/>
            <a:ext cx="406909" cy="38089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 name="–Johnny Appleseed"/>
          <p:cNvSpPr/>
          <p:nvPr>
            <p:ph type="body" sz="quarter" idx="13"/>
          </p:nvPr>
        </p:nvSpPr>
        <p:spPr>
          <a:xfrm>
            <a:off x="1270000" y="6362700"/>
            <a:ext cx="10464800" cy="647700"/>
          </a:xfrm>
          <a:prstGeom prst="rect">
            <a:avLst/>
          </a:prstGeom>
        </p:spPr>
        <p:txBody>
          <a:bodyPr anchor="t">
            <a:spAutoFit/>
          </a:bodyPr>
          <a:lstStyle>
            <a:lvl1pPr marL="0" indent="0" algn="ctr">
              <a:spcBef>
                <a:spcPts val="1200"/>
              </a:spcBef>
              <a:buSzTx/>
              <a:buNone/>
              <a:defRPr sz="3600">
                <a:solidFill>
                  <a:srgbClr val="222222"/>
                </a:solidFill>
              </a:defRPr>
            </a:lvl1pPr>
          </a:lstStyle>
          <a:p>
            <a:pPr/>
            <a:r>
              <a:t>–Johnny Appleseed</a:t>
            </a:r>
          </a:p>
        </p:txBody>
      </p:sp>
      <p:sp>
        <p:nvSpPr>
          <p:cNvPr id="104" name="“Type a quote here.”"/>
          <p:cNvSpPr/>
          <p:nvPr>
            <p:ph type="body" sz="quarter" idx="14"/>
          </p:nvPr>
        </p:nvSpPr>
        <p:spPr>
          <a:xfrm>
            <a:off x="1270000" y="4241799"/>
            <a:ext cx="10464800" cy="736601"/>
          </a:xfrm>
          <a:prstGeom prst="rect">
            <a:avLst/>
          </a:prstGeom>
        </p:spPr>
        <p:txBody>
          <a:bodyPr>
            <a:spAutoFit/>
          </a:bodyPr>
          <a:lstStyle>
            <a:lvl1pPr marL="0" indent="0" algn="ctr">
              <a:lnSpc>
                <a:spcPct val="120000"/>
              </a:lnSpc>
              <a:buSzTx/>
              <a:buNone/>
              <a:defRPr b="1" spc="-126" sz="4200">
                <a:latin typeface="+mn-lt"/>
                <a:ea typeface="+mn-ea"/>
                <a:cs typeface="+mn-cs"/>
                <a:sym typeface="Superclarendon"/>
              </a:defRPr>
            </a:lvl1pPr>
          </a:lstStyle>
          <a:p>
            <a:pPr/>
            <a:r>
              <a:t>“Type a quote here.” </a:t>
            </a:r>
          </a:p>
        </p:txBody>
      </p:sp>
      <p:sp>
        <p:nvSpPr>
          <p:cNvPr id="10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2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 Al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 name="Line" descr="Line"/>
          <p:cNvPicPr>
            <a:picLocks noChangeAspect="0"/>
          </p:cNvPicPr>
          <p:nvPr/>
        </p:nvPicPr>
        <p:blipFill>
          <a:blip r:embed="rId3">
            <a:extLst/>
          </a:blip>
          <a:stretch>
            <a:fillRect/>
          </a:stretch>
        </p:blipFill>
        <p:spPr>
          <a:xfrm>
            <a:off x="4734473" y="8193634"/>
            <a:ext cx="3457771" cy="71843"/>
          </a:xfrm>
          <a:prstGeom prst="rect">
            <a:avLst/>
          </a:prstGeom>
        </p:spPr>
      </p:pic>
      <p:sp>
        <p:nvSpPr>
          <p:cNvPr id="22" name="Image"/>
          <p:cNvSpPr/>
          <p:nvPr>
            <p:ph type="pic" idx="13"/>
          </p:nvPr>
        </p:nvSpPr>
        <p:spPr>
          <a:xfrm>
            <a:off x="387350" y="400050"/>
            <a:ext cx="12217400" cy="6267286"/>
          </a:xfrm>
          <a:prstGeom prst="rect">
            <a:avLst/>
          </a:prstGeom>
          <a:ln w="9525">
            <a:round/>
          </a:ln>
        </p:spPr>
        <p:txBody>
          <a:bodyPr lIns="91439" tIns="45719" rIns="91439" bIns="45719" anchor="t">
            <a:noAutofit/>
          </a:bodyPr>
          <a:lstStyle/>
          <a:p>
            <a:pPr/>
          </a:p>
        </p:txBody>
      </p:sp>
      <p:sp>
        <p:nvSpPr>
          <p:cNvPr id="23" name="Title Text"/>
          <p:cNvSpPr/>
          <p:nvPr>
            <p:ph type="title"/>
          </p:nvPr>
        </p:nvSpPr>
        <p:spPr>
          <a:xfrm>
            <a:off x="635000" y="6845300"/>
            <a:ext cx="11734800" cy="1219200"/>
          </a:xfrm>
          <a:prstGeom prst="rect">
            <a:avLst/>
          </a:prstGeom>
        </p:spPr>
        <p:txBody>
          <a:bodyPr anchor="b"/>
          <a:lstStyle>
            <a:lvl1pPr>
              <a:defRPr spc="-128" sz="6400"/>
            </a:lvl1pPr>
          </a:lstStyle>
          <a:p>
            <a:pPr/>
            <a:r>
              <a:t>Title Text</a:t>
            </a:r>
          </a:p>
        </p:txBody>
      </p:sp>
      <p:sp>
        <p:nvSpPr>
          <p:cNvPr id="24" name="Body Level One…"/>
          <p:cNvSpPr/>
          <p:nvPr>
            <p:ph type="body" sz="quarter" idx="1"/>
          </p:nvPr>
        </p:nvSpPr>
        <p:spPr>
          <a:xfrm>
            <a:off x="635000" y="8318500"/>
            <a:ext cx="11734800" cy="876300"/>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Title Text"/>
          <p:cNvSpPr/>
          <p:nvPr>
            <p:ph type="title"/>
          </p:nvPr>
        </p:nvSpPr>
        <p:spPr>
          <a:xfrm>
            <a:off x="1270000" y="3505200"/>
            <a:ext cx="10464800" cy="2730500"/>
          </a:xfrm>
          <a:prstGeom prst="rect">
            <a:avLst/>
          </a:prstGeom>
        </p:spPr>
        <p:txBody>
          <a:bodyPr/>
          <a:lstStyle>
            <a:lvl1pPr>
              <a:defRPr spc="-128" sz="6400"/>
            </a:lvl1pPr>
          </a:lstStyle>
          <a:p>
            <a:pPr/>
            <a:r>
              <a:t>Title Text</a:t>
            </a:r>
          </a:p>
        </p:txBody>
      </p:sp>
      <p:sp>
        <p:nvSpPr>
          <p:cNvPr id="3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0" name="Line" descr="Line"/>
          <p:cNvPicPr>
            <a:picLocks noChangeAspect="0"/>
          </p:cNvPicPr>
          <p:nvPr/>
        </p:nvPicPr>
        <p:blipFill>
          <a:blip r:embed="rId3">
            <a:extLst/>
          </a:blip>
          <a:stretch>
            <a:fillRect/>
          </a:stretch>
        </p:blipFill>
        <p:spPr>
          <a:xfrm>
            <a:off x="1286047" y="5082129"/>
            <a:ext cx="4512624" cy="71848"/>
          </a:xfrm>
          <a:prstGeom prst="rect">
            <a:avLst/>
          </a:prstGeom>
        </p:spPr>
      </p:pic>
      <p:sp>
        <p:nvSpPr>
          <p:cNvPr id="42" name="Image"/>
          <p:cNvSpPr/>
          <p:nvPr>
            <p:ph type="pic" sz="half" idx="13"/>
          </p:nvPr>
        </p:nvSpPr>
        <p:spPr>
          <a:xfrm>
            <a:off x="6807200" y="762000"/>
            <a:ext cx="5334000" cy="8229600"/>
          </a:xfrm>
          <a:prstGeom prst="rect">
            <a:avLst/>
          </a:prstGeom>
          <a:ln w="9525">
            <a:round/>
          </a:ln>
        </p:spPr>
        <p:txBody>
          <a:bodyPr lIns="91439" tIns="45719" rIns="91439" bIns="45719" anchor="t">
            <a:noAutofit/>
          </a:bodyPr>
          <a:lstStyle/>
          <a:p>
            <a:pPr/>
          </a:p>
        </p:txBody>
      </p:sp>
      <p:sp>
        <p:nvSpPr>
          <p:cNvPr id="43" name="Title Text"/>
          <p:cNvSpPr/>
          <p:nvPr>
            <p:ph type="title"/>
          </p:nvPr>
        </p:nvSpPr>
        <p:spPr>
          <a:xfrm>
            <a:off x="762000" y="774700"/>
            <a:ext cx="5588000" cy="4102100"/>
          </a:xfrm>
          <a:prstGeom prst="rect">
            <a:avLst/>
          </a:prstGeom>
        </p:spPr>
        <p:txBody>
          <a:bodyPr anchor="b"/>
          <a:lstStyle/>
          <a:p>
            <a:pPr/>
            <a:r>
              <a:t>Title Text</a:t>
            </a:r>
          </a:p>
        </p:txBody>
      </p:sp>
      <p:sp>
        <p:nvSpPr>
          <p:cNvPr id="44" name="Body Level One…"/>
          <p:cNvSpPr/>
          <p:nvPr>
            <p:ph type="body" sz="quarter" idx="1"/>
          </p:nvPr>
        </p:nvSpPr>
        <p:spPr>
          <a:xfrm>
            <a:off x="762000" y="5372100"/>
            <a:ext cx="5588000" cy="3619500"/>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pic>
        <p:nvPicPr>
          <p:cNvPr id="52" name="Line" descr="Line"/>
          <p:cNvPicPr>
            <a:picLocks noChangeAspect="0"/>
          </p:cNvPicPr>
          <p:nvPr/>
        </p:nvPicPr>
        <p:blipFill>
          <a:blip r:embed="rId2">
            <a:extLst/>
          </a:blip>
          <a:stretch>
            <a:fillRect/>
          </a:stretch>
        </p:blipFill>
        <p:spPr>
          <a:xfrm>
            <a:off x="1060083" y="2732634"/>
            <a:ext cx="10908152" cy="71905"/>
          </a:xfrm>
          <a:prstGeom prst="rect">
            <a:avLst/>
          </a:prstGeom>
        </p:spPr>
      </p:pic>
      <p:sp>
        <p:nvSpPr>
          <p:cNvPr id="54" name="Title Text"/>
          <p:cNvSpPr/>
          <p:nvPr>
            <p:ph type="title"/>
          </p:nvPr>
        </p:nvSpPr>
        <p:spPr>
          <a:prstGeom prst="rect">
            <a:avLst/>
          </a:prstGeom>
        </p:spPr>
        <p:txBody>
          <a:bodyPr/>
          <a:lstStyle/>
          <a:p>
            <a:pPr/>
            <a:r>
              <a:t>Title Text</a:t>
            </a:r>
          </a:p>
        </p:txBody>
      </p:sp>
      <p:sp>
        <p:nvSpPr>
          <p:cNvPr id="5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pic>
        <p:nvPicPr>
          <p:cNvPr id="62" name="Line" descr="Line"/>
          <p:cNvPicPr>
            <a:picLocks noChangeAspect="0"/>
          </p:cNvPicPr>
          <p:nvPr/>
        </p:nvPicPr>
        <p:blipFill>
          <a:blip r:embed="rId2">
            <a:extLst/>
          </a:blip>
          <a:stretch>
            <a:fillRect/>
          </a:stretch>
        </p:blipFill>
        <p:spPr>
          <a:xfrm>
            <a:off x="1060083" y="2732634"/>
            <a:ext cx="10908152" cy="71905"/>
          </a:xfrm>
          <a:prstGeom prst="rect">
            <a:avLst/>
          </a:prstGeom>
        </p:spPr>
      </p:pic>
      <p:sp>
        <p:nvSpPr>
          <p:cNvPr id="64" name="Title Text"/>
          <p:cNvSpPr/>
          <p:nvPr>
            <p:ph type="title"/>
          </p:nvPr>
        </p:nvSpPr>
        <p:spPr>
          <a:prstGeom prst="rect">
            <a:avLst/>
          </a:prstGeom>
        </p:spPr>
        <p:txBody>
          <a:bodyPr/>
          <a:lstStyle/>
          <a:p>
            <a:pPr/>
            <a:r>
              <a:t>Title Text</a:t>
            </a:r>
          </a:p>
        </p:txBody>
      </p:sp>
      <p:sp>
        <p:nvSpPr>
          <p:cNvPr id="65" name="Body Level One…"/>
          <p:cNvSpPr/>
          <p:nvPr>
            <p:ph type="body" idx="1"/>
          </p:nvPr>
        </p:nvSpPr>
        <p:spPr>
          <a:xfrm>
            <a:off x="1270000" y="3263900"/>
            <a:ext cx="104648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6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pic>
        <p:nvPicPr>
          <p:cNvPr id="73" name="Line" descr="Line"/>
          <p:cNvPicPr>
            <a:picLocks noChangeAspect="0"/>
          </p:cNvPicPr>
          <p:nvPr/>
        </p:nvPicPr>
        <p:blipFill>
          <a:blip r:embed="rId2">
            <a:extLst/>
          </a:blip>
          <a:stretch>
            <a:fillRect/>
          </a:stretch>
        </p:blipFill>
        <p:spPr>
          <a:xfrm>
            <a:off x="1060083" y="2732634"/>
            <a:ext cx="10908152" cy="71905"/>
          </a:xfrm>
          <a:prstGeom prst="rect">
            <a:avLst/>
          </a:prstGeom>
        </p:spPr>
      </p:pic>
      <p:sp>
        <p:nvSpPr>
          <p:cNvPr id="75" name="Image"/>
          <p:cNvSpPr/>
          <p:nvPr>
            <p:ph type="pic" sz="half" idx="13"/>
          </p:nvPr>
        </p:nvSpPr>
        <p:spPr>
          <a:xfrm>
            <a:off x="1181100" y="3380452"/>
            <a:ext cx="5461000" cy="5308601"/>
          </a:xfrm>
          <a:prstGeom prst="rect">
            <a:avLst/>
          </a:prstGeom>
          <a:ln w="9525">
            <a:round/>
          </a:ln>
        </p:spPr>
        <p:txBody>
          <a:bodyPr lIns="91439" tIns="45719" rIns="91439" bIns="45719" anchor="t">
            <a:noAutofit/>
          </a:bodyPr>
          <a:lstStyle/>
          <a:p>
            <a:pPr/>
          </a:p>
        </p:txBody>
      </p:sp>
      <p:sp>
        <p:nvSpPr>
          <p:cNvPr id="76" name="Title Text"/>
          <p:cNvSpPr/>
          <p:nvPr>
            <p:ph type="title"/>
          </p:nvPr>
        </p:nvSpPr>
        <p:spPr>
          <a:prstGeom prst="rect">
            <a:avLst/>
          </a:prstGeom>
        </p:spPr>
        <p:txBody>
          <a:bodyPr/>
          <a:lstStyle/>
          <a:p>
            <a:pPr/>
            <a:r>
              <a:t>Title Text</a:t>
            </a:r>
          </a:p>
        </p:txBody>
      </p:sp>
      <p:sp>
        <p:nvSpPr>
          <p:cNvPr id="77" name="Body Level One…"/>
          <p:cNvSpPr/>
          <p:nvPr>
            <p:ph type="body" sz="half" idx="1"/>
          </p:nvPr>
        </p:nvSpPr>
        <p:spPr>
          <a:xfrm>
            <a:off x="7200900" y="3340100"/>
            <a:ext cx="4826000" cy="5384800"/>
          </a:xfrm>
          <a:prstGeom prst="rect">
            <a:avLst/>
          </a:prstGeom>
        </p:spPr>
        <p:txBody>
          <a:bodyPr/>
          <a:lstStyle>
            <a:lvl1pPr marL="457200" indent="-457200">
              <a:spcBef>
                <a:spcPts val="3000"/>
              </a:spcBef>
              <a:buBlip>
                <a:blip r:embed="rId3"/>
              </a:buBlip>
              <a:defRPr sz="2600"/>
            </a:lvl1pPr>
            <a:lvl2pPr marL="914400" indent="-457200">
              <a:spcBef>
                <a:spcPts val="3000"/>
              </a:spcBef>
              <a:buBlip>
                <a:blip r:embed="rId3"/>
              </a:buBlip>
              <a:defRPr sz="2600"/>
            </a:lvl2pPr>
            <a:lvl3pPr marL="1371600" indent="-457200">
              <a:spcBef>
                <a:spcPts val="3000"/>
              </a:spcBef>
              <a:buBlip>
                <a:blip r:embed="rId3"/>
              </a:buBlip>
              <a:defRPr sz="2600"/>
            </a:lvl3pPr>
            <a:lvl4pPr marL="1828800" indent="-457200">
              <a:spcBef>
                <a:spcPts val="3000"/>
              </a:spcBef>
              <a:buBlip>
                <a:blip r:embed="rId3"/>
              </a:buBlip>
              <a:defRPr sz="2600"/>
            </a:lvl4pPr>
            <a:lvl5pPr marL="2286000" indent="-457200">
              <a:spcBef>
                <a:spcPts val="3000"/>
              </a:spcBef>
              <a:buBlip>
                <a:blip r:embed="rId3"/>
              </a:buBlip>
              <a:defRPr sz="2600"/>
            </a:lvl5pPr>
          </a:lstStyle>
          <a:p>
            <a:pPr/>
            <a:r>
              <a:t>Body Level One</a:t>
            </a:r>
          </a:p>
          <a:p>
            <a:pPr lvl="1"/>
            <a:r>
              <a:t>Body Level Two</a:t>
            </a:r>
          </a:p>
          <a:p>
            <a:pPr lvl="2"/>
            <a:r>
              <a:t>Body Level Three</a:t>
            </a:r>
          </a:p>
          <a:p>
            <a:pPr lvl="3"/>
            <a:r>
              <a:t>Body Level Four</a:t>
            </a:r>
          </a:p>
          <a:p>
            <a:pPr lvl="4"/>
            <a:r>
              <a:t>Body Level Five</a:t>
            </a:r>
          </a:p>
        </p:txBody>
      </p:sp>
      <p:sp>
        <p:nvSpPr>
          <p:cNvPr id="7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85" name="Body Level One…"/>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Image"/>
          <p:cNvSpPr/>
          <p:nvPr>
            <p:ph type="pic" sz="quarter" idx="13"/>
          </p:nvPr>
        </p:nvSpPr>
        <p:spPr>
          <a:xfrm>
            <a:off x="6692900" y="5082252"/>
            <a:ext cx="5334000" cy="3898901"/>
          </a:xfrm>
          <a:prstGeom prst="rect">
            <a:avLst/>
          </a:prstGeom>
          <a:ln w="9525">
            <a:round/>
          </a:ln>
        </p:spPr>
        <p:txBody>
          <a:bodyPr lIns="91439" tIns="45719" rIns="91439" bIns="45719" anchor="t">
            <a:noAutofit/>
          </a:bodyPr>
          <a:lstStyle/>
          <a:p>
            <a:pPr/>
          </a:p>
        </p:txBody>
      </p:sp>
      <p:sp>
        <p:nvSpPr>
          <p:cNvPr id="94" name="Image"/>
          <p:cNvSpPr/>
          <p:nvPr>
            <p:ph type="pic" sz="quarter" idx="14"/>
          </p:nvPr>
        </p:nvSpPr>
        <p:spPr>
          <a:xfrm>
            <a:off x="6699118" y="751552"/>
            <a:ext cx="5334001" cy="3898901"/>
          </a:xfrm>
          <a:prstGeom prst="rect">
            <a:avLst/>
          </a:prstGeom>
          <a:ln w="9525">
            <a:round/>
          </a:ln>
        </p:spPr>
        <p:txBody>
          <a:bodyPr lIns="91439" tIns="45719" rIns="91439" bIns="45719" anchor="t">
            <a:noAutofit/>
          </a:bodyPr>
          <a:lstStyle/>
          <a:p>
            <a:pPr/>
          </a:p>
        </p:txBody>
      </p:sp>
      <p:sp>
        <p:nvSpPr>
          <p:cNvPr id="95" name="Image"/>
          <p:cNvSpPr/>
          <p:nvPr>
            <p:ph type="pic" sz="half" idx="15"/>
          </p:nvPr>
        </p:nvSpPr>
        <p:spPr>
          <a:xfrm>
            <a:off x="965200" y="762000"/>
            <a:ext cx="5334000" cy="8229600"/>
          </a:xfrm>
          <a:prstGeom prst="rect">
            <a:avLst/>
          </a:prstGeom>
          <a:ln w="9525">
            <a:round/>
          </a:ln>
        </p:spPr>
        <p:txBody>
          <a:bodyPr lIns="91439" tIns="45719" rIns="91439" bIns="45719" anchor="t">
            <a:noAutofit/>
          </a:bodyPr>
          <a:lstStyle/>
          <a:p>
            <a:pPr/>
          </a:p>
        </p:txBody>
      </p:sp>
      <p:sp>
        <p:nvSpPr>
          <p:cNvPr id="9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ti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p:nvPr>
            <p:ph type="title"/>
          </p:nvPr>
        </p:nvSpPr>
        <p:spPr>
          <a:xfrm>
            <a:off x="1270000" y="698500"/>
            <a:ext cx="104648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p:nvPr>
            <p:ph type="sldNum" sz="quarter" idx="2"/>
          </p:nvPr>
        </p:nvSpPr>
        <p:spPr>
          <a:xfrm>
            <a:off x="6292596" y="9017000"/>
            <a:ext cx="406909" cy="380899"/>
          </a:xfrm>
          <a:prstGeom prst="rect">
            <a:avLst/>
          </a:prstGeom>
          <a:ln w="12700">
            <a:miter lim="400000"/>
          </a:ln>
        </p:spPr>
        <p:txBody>
          <a:bodyPr wrap="none" lIns="50800" tIns="50800" rIns="50800" bIns="50800">
            <a:spAutoFit/>
          </a:bodyPr>
          <a:lstStyle>
            <a:lvl1pPr>
              <a:defRPr b="1" sz="1800">
                <a:solidFill>
                  <a:srgbClr val="F1F1F1"/>
                </a:solidFill>
                <a:latin typeface="+mn-lt"/>
                <a:ea typeface="+mn-ea"/>
                <a:cs typeface="+mn-cs"/>
                <a:sym typeface="Superclarendon"/>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1pPr>
      <a:lvl2pPr marL="0" marR="0" indent="2286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2pPr>
      <a:lvl3pPr marL="0" marR="0" indent="4572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3pPr>
      <a:lvl4pPr marL="0" marR="0" indent="6858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4pPr>
      <a:lvl5pPr marL="0" marR="0" indent="9144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5pPr>
      <a:lvl6pPr marL="0" marR="0" indent="11430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6pPr>
      <a:lvl7pPr marL="0" marR="0" indent="13716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7pPr>
      <a:lvl8pPr marL="0" marR="0" indent="16002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8pPr>
      <a:lvl9pPr marL="0" marR="0" indent="18288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9pPr>
    </p:titleStyle>
    <p:bodyStyle>
      <a:lvl1pPr marL="6223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1pPr>
      <a:lvl2pPr marL="12446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2pPr>
      <a:lvl3pPr marL="18669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3pPr>
      <a:lvl4pPr marL="24892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4pPr>
      <a:lvl5pPr marL="31115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5pPr>
      <a:lvl6pPr marL="37338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6pPr>
      <a:lvl7pPr marL="43561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7pPr>
      <a:lvl8pPr marL="49784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8pPr>
      <a:lvl9pPr marL="56007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1pPr>
      <a:lvl2pPr marL="0" marR="0" indent="2286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2pPr>
      <a:lvl3pPr marL="0" marR="0" indent="4572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3pPr>
      <a:lvl4pPr marL="0" marR="0" indent="6858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4pPr>
      <a:lvl5pPr marL="0" marR="0" indent="9144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Christ the Redeemer_moon.jpg" descr="Christ the Redeemer_moon.jpg"/>
          <p:cNvPicPr>
            <a:picLocks noChangeAspect="1"/>
          </p:cNvPicPr>
          <p:nvPr>
            <p:ph type="pic" idx="13"/>
          </p:nvPr>
        </p:nvPicPr>
        <p:blipFill>
          <a:blip r:embed="rId2">
            <a:extLst/>
          </a:blip>
          <a:srcRect l="10666" t="0" r="10666" b="0"/>
          <a:stretch>
            <a:fillRect/>
          </a:stretch>
        </p:blipFill>
        <p:spPr>
          <a:prstGeom prst="rect">
            <a:avLst/>
          </a:prstGeom>
        </p:spPr>
      </p:pic>
      <p:sp>
        <p:nvSpPr>
          <p:cNvPr id="144" name="Hope praises God’s plan for the Person."/>
          <p:cNvSpPr/>
          <p:nvPr>
            <p:ph type="title" idx="4294967295"/>
          </p:nvPr>
        </p:nvSpPr>
        <p:spPr>
          <a:xfrm>
            <a:off x="1270000" y="1028700"/>
            <a:ext cx="10464800" cy="2267413"/>
          </a:xfrm>
          <a:prstGeom prst="rect">
            <a:avLst/>
          </a:prstGeom>
        </p:spPr>
        <p:txBody>
          <a:bodyPr anchor="b"/>
          <a:lstStyle>
            <a:lvl1pPr>
              <a:defRPr spc="-128" sz="6400"/>
            </a:lvl1pPr>
          </a:lstStyle>
          <a:p>
            <a:pPr/>
            <a:r>
              <a:t>Hope praises God’s plan for the Person.</a:t>
            </a:r>
          </a:p>
        </p:txBody>
      </p:sp>
      <p:sp>
        <p:nvSpPr>
          <p:cNvPr id="145" name="Ruth 4.18-22…"/>
          <p:cNvSpPr/>
          <p:nvPr>
            <p:ph type="body" sz="quarter" idx="4294967295"/>
          </p:nvPr>
        </p:nvSpPr>
        <p:spPr>
          <a:xfrm>
            <a:off x="8324122" y="6846738"/>
            <a:ext cx="4425620" cy="2358977"/>
          </a:xfrm>
          <a:prstGeom prst="rect">
            <a:avLst/>
          </a:prstGeom>
        </p:spPr>
        <p:txBody>
          <a:bodyPr anchor="t"/>
          <a:lstStyle/>
          <a:p>
            <a:pPr marL="0" indent="0" algn="ctr">
              <a:spcBef>
                <a:spcPts val="0"/>
              </a:spcBef>
              <a:buSzTx/>
              <a:buNone/>
              <a:defRPr sz="4600"/>
            </a:pPr>
            <a:r>
              <a:t>Ruth 4.18-22</a:t>
            </a:r>
          </a:p>
          <a:p>
            <a:pPr marL="0" indent="0" algn="ctr">
              <a:spcBef>
                <a:spcPts val="0"/>
              </a:spcBef>
              <a:buSzTx/>
              <a:buNone/>
              <a:defRPr sz="4600"/>
            </a:pPr>
            <a:r>
              <a:t>&amp;</a:t>
            </a:r>
          </a:p>
          <a:p>
            <a:pPr marL="0" indent="0" algn="ctr">
              <a:spcBef>
                <a:spcPts val="0"/>
              </a:spcBef>
              <a:buSzTx/>
              <a:buNone/>
              <a:defRPr sz="4600"/>
            </a:pPr>
            <a:r>
              <a:t>Matthew 21.6-11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Luke 20.41-44…"/>
          <p:cNvSpPr/>
          <p:nvPr/>
        </p:nvSpPr>
        <p:spPr>
          <a:xfrm>
            <a:off x="463575" y="2203856"/>
            <a:ext cx="12077650" cy="53458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Luke 20.41-44</a:t>
            </a:r>
          </a:p>
          <a:p>
            <a:pPr algn="l">
              <a:defRPr>
                <a:solidFill>
                  <a:srgbClr val="000000"/>
                </a:solidFill>
              </a:defRPr>
            </a:pPr>
            <a:r>
              <a:t>    41 Then He said to them, “How is it that they say the Christ is David’s son?</a:t>
            </a:r>
          </a:p>
          <a:p>
            <a:pPr algn="l">
              <a:defRPr>
                <a:solidFill>
                  <a:srgbClr val="000000"/>
                </a:solidFill>
              </a:defRPr>
            </a:pPr>
            <a:r>
              <a:t>42 “For David himself says in the book of Psalms,</a:t>
            </a:r>
          </a:p>
          <a:p>
            <a:pPr algn="l">
              <a:defRPr>
                <a:solidFill>
                  <a:srgbClr val="000000"/>
                </a:solidFill>
              </a:defRPr>
            </a:pPr>
            <a:r>
              <a:t>            ‘THE LORD SAID TO MY LORD,</a:t>
            </a:r>
          </a:p>
          <a:p>
            <a:pPr algn="l">
              <a:defRPr>
                <a:solidFill>
                  <a:srgbClr val="000000"/>
                </a:solidFill>
              </a:defRPr>
            </a:pPr>
            <a:r>
              <a:t>            “SIT AT MY RIGHT HAND,</a:t>
            </a:r>
          </a:p>
          <a:p>
            <a:pPr algn="l">
              <a:defRPr>
                <a:solidFill>
                  <a:srgbClr val="000000"/>
                </a:solidFill>
              </a:defRPr>
            </a:pPr>
            <a:r>
              <a:t>      43 UNTIL I MAKE YOUR ENEMIES A FOOTSTOOL FOR YOUR FEET.”’</a:t>
            </a:r>
          </a:p>
          <a:p>
            <a:pPr algn="l">
              <a:defRPr>
                <a:solidFill>
                  <a:srgbClr val="000000"/>
                </a:solidFill>
              </a:defRPr>
            </a:pPr>
            <a:r>
              <a:t>44 “Therefore David calls Him ‘Lord,’ and how is He his son?”</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Luke 20.41-44…"/>
          <p:cNvSpPr/>
          <p:nvPr/>
        </p:nvSpPr>
        <p:spPr>
          <a:xfrm>
            <a:off x="463575" y="2203856"/>
            <a:ext cx="12077650" cy="53458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Luke 20.41-44</a:t>
            </a:r>
          </a:p>
          <a:p>
            <a:pPr algn="l">
              <a:defRPr>
                <a:solidFill>
                  <a:srgbClr val="000000"/>
                </a:solidFill>
              </a:defRPr>
            </a:pPr>
            <a:r>
              <a:t>    41 Then He said to them, “How is it that they say the Christ is David’s son?</a:t>
            </a:r>
          </a:p>
          <a:p>
            <a:pPr algn="l">
              <a:defRPr>
                <a:solidFill>
                  <a:srgbClr val="000000"/>
                </a:solidFill>
              </a:defRPr>
            </a:pPr>
            <a:r>
              <a:t>42 “For David himself says in the book of Psalms,</a:t>
            </a:r>
          </a:p>
          <a:p>
            <a:pPr algn="l">
              <a:defRPr>
                <a:solidFill>
                  <a:srgbClr val="000000"/>
                </a:solidFill>
              </a:defRPr>
            </a:pPr>
            <a:r>
              <a:t>            ‘THE LORD SAID TO MY LORD,</a:t>
            </a:r>
          </a:p>
          <a:p>
            <a:pPr algn="l">
              <a:defRPr>
                <a:solidFill>
                  <a:srgbClr val="000000"/>
                </a:solidFill>
              </a:defRPr>
            </a:pPr>
            <a:r>
              <a:t>            “SIT AT MY RIGHT HAND,</a:t>
            </a:r>
          </a:p>
          <a:p>
            <a:pPr algn="l">
              <a:defRPr>
                <a:solidFill>
                  <a:srgbClr val="000000"/>
                </a:solidFill>
              </a:defRPr>
            </a:pPr>
            <a:r>
              <a:t>      43 UNTIL I MAKE YOUR ENEMIES A FOOTSTOOL FOR YOUR FEET.”’</a:t>
            </a:r>
          </a:p>
          <a:p>
            <a:pPr algn="l">
              <a:defRPr>
                <a:solidFill>
                  <a:srgbClr val="000000"/>
                </a:solidFill>
              </a:defRPr>
            </a:pPr>
            <a:r>
              <a:t>44 “Therefore David calls Him ‘Lord,’ and how is He his son?”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Genesis 49.10-11…"/>
          <p:cNvSpPr/>
          <p:nvPr/>
        </p:nvSpPr>
        <p:spPr>
          <a:xfrm>
            <a:off x="463575" y="2495956"/>
            <a:ext cx="12077650" cy="47616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Genesis 49.10-11</a:t>
            </a:r>
          </a:p>
          <a:p>
            <a:pPr algn="l">
              <a:defRPr>
                <a:solidFill>
                  <a:srgbClr val="000000"/>
                </a:solidFill>
              </a:defRPr>
            </a:pPr>
            <a:r>
              <a:t>10 “The scepter shall not depart from Judah,</a:t>
            </a:r>
          </a:p>
          <a:p>
            <a:pPr algn="l">
              <a:defRPr>
                <a:solidFill>
                  <a:srgbClr val="000000"/>
                </a:solidFill>
              </a:defRPr>
            </a:pPr>
            <a:r>
              <a:t>            Nor the ruler’s staff from between his feet,</a:t>
            </a:r>
          </a:p>
          <a:p>
            <a:pPr algn="l">
              <a:defRPr>
                <a:solidFill>
                  <a:srgbClr val="000000"/>
                </a:solidFill>
              </a:defRPr>
            </a:pPr>
            <a:r>
              <a:t>            Until Shiloh comes,</a:t>
            </a:r>
          </a:p>
          <a:p>
            <a:pPr algn="l">
              <a:defRPr>
                <a:solidFill>
                  <a:srgbClr val="000000"/>
                </a:solidFill>
              </a:defRPr>
            </a:pPr>
            <a:r>
              <a:t>            And to him shall be the obedience of the peoples.</a:t>
            </a:r>
          </a:p>
          <a:p>
            <a:pPr algn="l">
              <a:defRPr>
                <a:solidFill>
                  <a:srgbClr val="000000"/>
                </a:solidFill>
              </a:defRPr>
            </a:pPr>
            <a:r>
              <a:t>11 “He ties his foal to the vine,</a:t>
            </a:r>
          </a:p>
          <a:p>
            <a:pPr algn="l">
              <a:defRPr>
                <a:solidFill>
                  <a:srgbClr val="000000"/>
                </a:solidFill>
              </a:defRPr>
            </a:pPr>
            <a:r>
              <a:t>            And his donkey’s colt to the choice vine;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Acts 2.36…"/>
          <p:cNvSpPr/>
          <p:nvPr/>
        </p:nvSpPr>
        <p:spPr>
          <a:xfrm>
            <a:off x="463575" y="2788056"/>
            <a:ext cx="12077650" cy="41774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Acts 2.36</a:t>
            </a:r>
          </a:p>
          <a:p>
            <a:pPr>
              <a:defRPr>
                <a:solidFill>
                  <a:srgbClr val="000000"/>
                </a:solidFill>
              </a:defRPr>
            </a:pPr>
            <a:r>
              <a:t>Peter’s sermon on Psalm 110:</a:t>
            </a:r>
          </a:p>
          <a:p>
            <a:pPr>
              <a:defRPr>
                <a:solidFill>
                  <a:srgbClr val="000000"/>
                </a:solidFill>
              </a:defRPr>
            </a:pPr>
          </a:p>
          <a:p>
            <a:pPr algn="l">
              <a:defRPr>
                <a:solidFill>
                  <a:srgbClr val="000000"/>
                </a:solidFill>
              </a:defRPr>
            </a:pPr>
            <a:r>
              <a:t>36 “Therefore let all the house of Israel know for certain that God has made Him both Lord and Christ—this Jesus whom you crucified.”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Luke 4.18-21…"/>
          <p:cNvSpPr/>
          <p:nvPr/>
        </p:nvSpPr>
        <p:spPr>
          <a:xfrm>
            <a:off x="463575" y="743356"/>
            <a:ext cx="12077650" cy="82668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Luke 4.18-21</a:t>
            </a:r>
          </a:p>
          <a:p>
            <a:pPr algn="l">
              <a:defRPr>
                <a:solidFill>
                  <a:srgbClr val="000000"/>
                </a:solidFill>
              </a:defRPr>
            </a:pPr>
            <a:r>
              <a:t>     18 “THE SPIRIT OF THE LORD IS UPON ME,</a:t>
            </a:r>
          </a:p>
          <a:p>
            <a:pPr algn="l">
              <a:defRPr>
                <a:solidFill>
                  <a:srgbClr val="000000"/>
                </a:solidFill>
              </a:defRPr>
            </a:pPr>
            <a:r>
              <a:t>            BECAUSE HE ANOINTED ME TO PREACH THE GOSPEL TO THE POOR.</a:t>
            </a:r>
          </a:p>
          <a:p>
            <a:pPr algn="l">
              <a:defRPr>
                <a:solidFill>
                  <a:srgbClr val="000000"/>
                </a:solidFill>
              </a:defRPr>
            </a:pPr>
            <a:r>
              <a:t>            HE HAS SENT ME TO PROCLAIM RELEASE TO THE CAPTIVES,</a:t>
            </a:r>
          </a:p>
          <a:p>
            <a:pPr algn="l">
              <a:defRPr>
                <a:solidFill>
                  <a:srgbClr val="000000"/>
                </a:solidFill>
              </a:defRPr>
            </a:pPr>
            <a:r>
              <a:t>            AND RECOVERY OF SIGHT TO THE BLIND,</a:t>
            </a:r>
          </a:p>
          <a:p>
            <a:pPr algn="l">
              <a:defRPr>
                <a:solidFill>
                  <a:srgbClr val="000000"/>
                </a:solidFill>
              </a:defRPr>
            </a:pPr>
            <a:r>
              <a:t>            TO SET FREE THOSE WHO ARE OPPRESSED,</a:t>
            </a:r>
          </a:p>
          <a:p>
            <a:pPr algn="l">
              <a:defRPr>
                <a:solidFill>
                  <a:srgbClr val="000000"/>
                </a:solidFill>
              </a:defRPr>
            </a:pPr>
            <a:r>
              <a:t>      19 TO PROCLAIM THE FAVORABLE YEAR OF THE LORD.”</a:t>
            </a:r>
          </a:p>
          <a:p>
            <a:pPr algn="l">
              <a:defRPr>
                <a:solidFill>
                  <a:srgbClr val="000000"/>
                </a:solidFill>
              </a:defRPr>
            </a:pPr>
            <a:r>
              <a:t>20 And He closed the book, gave it back to the attendant and sat down; and the eyes of all in the synagogue were fixed on Him. 21 And He began to say to them, “Today this Scripture has been fulfilled in your hearing.”</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Psalm 118.14-29…"/>
          <p:cNvSpPr/>
          <p:nvPr/>
        </p:nvSpPr>
        <p:spPr>
          <a:xfrm>
            <a:off x="463575" y="2203856"/>
            <a:ext cx="12077650" cy="53458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Psalm 118.14-29</a:t>
            </a:r>
          </a:p>
          <a:p>
            <a:pPr algn="l">
              <a:defRPr>
                <a:solidFill>
                  <a:srgbClr val="000000"/>
                </a:solidFill>
              </a:defRPr>
            </a:pPr>
            <a:r>
              <a:t>14 The LORD is my strength and song,</a:t>
            </a:r>
          </a:p>
          <a:p>
            <a:pPr algn="l">
              <a:defRPr>
                <a:solidFill>
                  <a:srgbClr val="000000"/>
                </a:solidFill>
              </a:defRPr>
            </a:pPr>
            <a:r>
              <a:t>            And He has become my salvation.</a:t>
            </a:r>
          </a:p>
          <a:p>
            <a:pPr algn="l">
              <a:defRPr>
                <a:solidFill>
                  <a:srgbClr val="000000"/>
                </a:solidFill>
              </a:defRPr>
            </a:pPr>
            <a:r>
              <a:t>      15 The sound of joyful shouting and salvation is in the tents of the righteous;</a:t>
            </a:r>
          </a:p>
          <a:p>
            <a:pPr algn="l">
              <a:defRPr>
                <a:solidFill>
                  <a:srgbClr val="000000"/>
                </a:solidFill>
              </a:defRPr>
            </a:pPr>
            <a:r>
              <a:t>            The right hand of the LORD does valiantly.</a:t>
            </a:r>
          </a:p>
          <a:p>
            <a:pPr algn="l">
              <a:defRPr>
                <a:solidFill>
                  <a:srgbClr val="000000"/>
                </a:solidFill>
              </a:defRPr>
            </a:pPr>
            <a:r>
              <a:t>      16 The right hand of the LORD is exalted;</a:t>
            </a:r>
          </a:p>
          <a:p>
            <a:pPr algn="l">
              <a:defRPr>
                <a:solidFill>
                  <a:srgbClr val="000000"/>
                </a:solidFill>
              </a:defRPr>
            </a:pPr>
            <a:r>
              <a:t>            The right hand of the LORD does valiantly.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Psalm 118.14-29…"/>
          <p:cNvSpPr/>
          <p:nvPr/>
        </p:nvSpPr>
        <p:spPr>
          <a:xfrm>
            <a:off x="463575" y="1619656"/>
            <a:ext cx="12077650" cy="65142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Psalm 118.14-29</a:t>
            </a:r>
          </a:p>
          <a:p>
            <a:pPr algn="l">
              <a:defRPr>
                <a:solidFill>
                  <a:srgbClr val="000000"/>
                </a:solidFill>
              </a:defRPr>
            </a:pPr>
            <a:r>
              <a:t>17 I will not die, but live,</a:t>
            </a:r>
          </a:p>
          <a:p>
            <a:pPr algn="l">
              <a:defRPr>
                <a:solidFill>
                  <a:srgbClr val="000000"/>
                </a:solidFill>
              </a:defRPr>
            </a:pPr>
            <a:r>
              <a:t>            And tell of the works of the LORD.</a:t>
            </a:r>
          </a:p>
          <a:p>
            <a:pPr algn="l">
              <a:defRPr>
                <a:solidFill>
                  <a:srgbClr val="000000"/>
                </a:solidFill>
              </a:defRPr>
            </a:pPr>
            <a:r>
              <a:t>      18 The LORD has disciplined me severely,</a:t>
            </a:r>
          </a:p>
          <a:p>
            <a:pPr algn="l">
              <a:defRPr>
                <a:solidFill>
                  <a:srgbClr val="000000"/>
                </a:solidFill>
              </a:defRPr>
            </a:pPr>
            <a:r>
              <a:t>            But He has not given me over to death.</a:t>
            </a:r>
          </a:p>
          <a:p>
            <a:pPr algn="l">
              <a:defRPr>
                <a:solidFill>
                  <a:srgbClr val="000000"/>
                </a:solidFill>
              </a:defRPr>
            </a:pPr>
            <a:r>
              <a:t>      19 Open to me the gates of righteousness;</a:t>
            </a:r>
          </a:p>
          <a:p>
            <a:pPr algn="l">
              <a:defRPr>
                <a:solidFill>
                  <a:srgbClr val="000000"/>
                </a:solidFill>
              </a:defRPr>
            </a:pPr>
            <a:r>
              <a:t>            I shall enter through them, I shall give thanks to the LORD.</a:t>
            </a:r>
          </a:p>
          <a:p>
            <a:pPr algn="l">
              <a:defRPr>
                <a:solidFill>
                  <a:srgbClr val="000000"/>
                </a:solidFill>
              </a:defRPr>
            </a:pPr>
            <a:r>
              <a:t>      20 This is the gate of the LORD;</a:t>
            </a:r>
          </a:p>
          <a:p>
            <a:pPr algn="l">
              <a:defRPr>
                <a:solidFill>
                  <a:srgbClr val="000000"/>
                </a:solidFill>
              </a:defRPr>
            </a:pPr>
            <a:r>
              <a:t>            The righteous will enter through it.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Psalm 118.14-29…"/>
          <p:cNvSpPr/>
          <p:nvPr/>
        </p:nvSpPr>
        <p:spPr>
          <a:xfrm>
            <a:off x="463575" y="1911756"/>
            <a:ext cx="12077650" cy="59300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Psalm 118.14-29</a:t>
            </a:r>
          </a:p>
          <a:p>
            <a:pPr algn="l">
              <a:defRPr>
                <a:solidFill>
                  <a:srgbClr val="000000"/>
                </a:solidFill>
              </a:defRPr>
            </a:pPr>
            <a:r>
              <a:t>21 I shall give thanks to You, for You have answered me,</a:t>
            </a:r>
          </a:p>
          <a:p>
            <a:pPr algn="l">
              <a:defRPr>
                <a:solidFill>
                  <a:srgbClr val="000000"/>
                </a:solidFill>
              </a:defRPr>
            </a:pPr>
            <a:r>
              <a:t>            And You have become my salvation.</a:t>
            </a:r>
          </a:p>
          <a:p>
            <a:pPr algn="l">
              <a:defRPr>
                <a:solidFill>
                  <a:srgbClr val="000000"/>
                </a:solidFill>
              </a:defRPr>
            </a:pPr>
            <a:r>
              <a:t>      22 The stone which the builders rejected</a:t>
            </a:r>
          </a:p>
          <a:p>
            <a:pPr algn="l">
              <a:defRPr>
                <a:solidFill>
                  <a:srgbClr val="000000"/>
                </a:solidFill>
              </a:defRPr>
            </a:pPr>
            <a:r>
              <a:t>            Has become the chief corner stone.</a:t>
            </a:r>
          </a:p>
          <a:p>
            <a:pPr algn="l">
              <a:defRPr>
                <a:solidFill>
                  <a:srgbClr val="000000"/>
                </a:solidFill>
              </a:defRPr>
            </a:pPr>
            <a:r>
              <a:t>      23 This is the LORD’S doing;</a:t>
            </a:r>
          </a:p>
          <a:p>
            <a:pPr algn="l">
              <a:defRPr>
                <a:solidFill>
                  <a:srgbClr val="000000"/>
                </a:solidFill>
              </a:defRPr>
            </a:pPr>
            <a:r>
              <a:t>            It is marvelous in our eyes.</a:t>
            </a:r>
          </a:p>
          <a:p>
            <a:pPr algn="l">
              <a:defRPr>
                <a:solidFill>
                  <a:srgbClr val="000000"/>
                </a:solidFill>
              </a:defRPr>
            </a:pPr>
            <a:r>
              <a:t>      24 This is the day which the LORD has made;</a:t>
            </a:r>
          </a:p>
          <a:p>
            <a:pPr algn="l">
              <a:defRPr>
                <a:solidFill>
                  <a:srgbClr val="000000"/>
                </a:solidFill>
              </a:defRPr>
            </a:pPr>
            <a:r>
              <a:t>            Let us rejoice and be glad in it.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Psalm 118.14-29…"/>
          <p:cNvSpPr/>
          <p:nvPr/>
        </p:nvSpPr>
        <p:spPr>
          <a:xfrm>
            <a:off x="463575" y="1035456"/>
            <a:ext cx="12077650" cy="76826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Psalm 118.14-29</a:t>
            </a:r>
          </a:p>
          <a:p>
            <a:pPr algn="l">
              <a:defRPr>
                <a:solidFill>
                  <a:srgbClr val="000000"/>
                </a:solidFill>
              </a:defRPr>
            </a:pPr>
            <a:r>
              <a:t>25 O LORD, do save, we beseech You;</a:t>
            </a:r>
          </a:p>
          <a:p>
            <a:pPr algn="l">
              <a:defRPr>
                <a:solidFill>
                  <a:srgbClr val="000000"/>
                </a:solidFill>
              </a:defRPr>
            </a:pPr>
            <a:r>
              <a:t>            O LORD, we beseech You, do send prosperity!</a:t>
            </a:r>
          </a:p>
          <a:p>
            <a:pPr algn="l">
              <a:defRPr>
                <a:solidFill>
                  <a:srgbClr val="000000"/>
                </a:solidFill>
              </a:defRPr>
            </a:pPr>
            <a:r>
              <a:t>      26 Blessed is the one who comes in the name of the LORD;</a:t>
            </a:r>
          </a:p>
          <a:p>
            <a:pPr algn="l">
              <a:defRPr>
                <a:solidFill>
                  <a:srgbClr val="000000"/>
                </a:solidFill>
              </a:defRPr>
            </a:pPr>
            <a:r>
              <a:t>            We have blessed you from the house of the LORD.</a:t>
            </a:r>
          </a:p>
          <a:p>
            <a:pPr algn="l">
              <a:defRPr>
                <a:solidFill>
                  <a:srgbClr val="000000"/>
                </a:solidFill>
              </a:defRPr>
            </a:pPr>
            <a:r>
              <a:t>      27 The LORD is God, and He has given us light;</a:t>
            </a:r>
          </a:p>
          <a:p>
            <a:pPr algn="l">
              <a:defRPr>
                <a:solidFill>
                  <a:srgbClr val="000000"/>
                </a:solidFill>
              </a:defRPr>
            </a:pPr>
            <a:r>
              <a:t>            Bind the festival sacrifice with cords to the horns of the altar.</a:t>
            </a:r>
          </a:p>
          <a:p>
            <a:pPr algn="l">
              <a:defRPr>
                <a:solidFill>
                  <a:srgbClr val="000000"/>
                </a:solidFill>
              </a:defRPr>
            </a:pPr>
            <a:r>
              <a:t>      28 You are my God, and I give thanks to You;</a:t>
            </a:r>
          </a:p>
          <a:p>
            <a:pPr algn="l">
              <a:defRPr>
                <a:solidFill>
                  <a:srgbClr val="000000"/>
                </a:solidFill>
              </a:defRPr>
            </a:pPr>
            <a:r>
              <a:t>            You are my God, I extol You.</a:t>
            </a:r>
          </a:p>
          <a:p>
            <a:pPr algn="l">
              <a:defRPr>
                <a:solidFill>
                  <a:srgbClr val="000000"/>
                </a:solidFill>
              </a:defRPr>
            </a:pPr>
            <a:r>
              <a:t>      29 Give thanks to the LORD, for He is good;</a:t>
            </a:r>
          </a:p>
          <a:p>
            <a:pPr algn="l">
              <a:defRPr>
                <a:solidFill>
                  <a:srgbClr val="000000"/>
                </a:solidFill>
              </a:defRPr>
            </a:pPr>
            <a:r>
              <a:t>            For His lovingkindness is everlasting</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The Messiah is the Son of God, Lord and Christ."/>
          <p:cNvSpPr/>
          <p:nvPr>
            <p:ph type="title"/>
          </p:nvPr>
        </p:nvSpPr>
        <p:spPr>
          <a:prstGeom prst="rect">
            <a:avLst/>
          </a:prstGeom>
        </p:spPr>
        <p:txBody>
          <a:bodyPr/>
          <a:lstStyle/>
          <a:p>
            <a:pPr/>
            <a:r>
              <a:t>The Messiah is the Son of God, Lord and Christ.</a:t>
            </a:r>
          </a:p>
        </p:txBody>
      </p:sp>
      <p:sp>
        <p:nvSpPr>
          <p:cNvPr id="184" name="The bright Hope of the promised Messiah is God’s plan to redeem and restore people into right relationship with God.…"/>
          <p:cNvSpPr/>
          <p:nvPr>
            <p:ph type="body" idx="1"/>
          </p:nvPr>
        </p:nvSpPr>
        <p:spPr>
          <a:xfrm>
            <a:off x="745051" y="3263900"/>
            <a:ext cx="11538216" cy="5715000"/>
          </a:xfrm>
          <a:prstGeom prst="rect">
            <a:avLst/>
          </a:prstGeom>
        </p:spPr>
        <p:txBody>
          <a:bodyPr/>
          <a:lstStyle/>
          <a:p>
            <a:pPr marL="0" indent="0">
              <a:buSzTx/>
              <a:buNone/>
            </a:pPr>
            <a:r>
              <a:t>The bright Hope of the promised Messiah is God’s plan to redeem and restore people into right relationship with God. </a:t>
            </a:r>
          </a:p>
          <a:p>
            <a:pPr marL="528955" indent="-528955">
              <a:buBlip>
                <a:blip r:embed="rId2"/>
              </a:buBlip>
            </a:pPr>
            <a:r>
              <a:t>The question is “Who do you say that Jesus is?” </a:t>
            </a:r>
          </a:p>
          <a:p>
            <a:pPr marL="528955" indent="-528955">
              <a:buBlip>
                <a:blip r:embed="rId2"/>
              </a:buBlip>
            </a:pPr>
            <a:r>
              <a:t>[14] “Blessed is the LORD who has not left you without a redeemer (redemption)”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The bright Hope of the promised Messiah is God’s plan to redeem and restore people into right relationship with God."/>
          <p:cNvSpPr/>
          <p:nvPr>
            <p:ph type="title" idx="4294967295"/>
          </p:nvPr>
        </p:nvSpPr>
        <p:spPr>
          <a:xfrm>
            <a:off x="1270000" y="1706033"/>
            <a:ext cx="10464800" cy="4116058"/>
          </a:xfrm>
          <a:prstGeom prst="rect">
            <a:avLst/>
          </a:prstGeom>
        </p:spPr>
        <p:txBody>
          <a:bodyPr anchor="b"/>
          <a:lstStyle>
            <a:lvl1pPr defTabSz="455675">
              <a:defRPr spc="-99" sz="4992"/>
            </a:lvl1pPr>
          </a:lstStyle>
          <a:p>
            <a:pPr/>
            <a:r>
              <a:t>The bright Hope of the promised Messiah is God’s plan to redeem and restore people into right relationship with God.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Matthew 21.14-15…"/>
          <p:cNvSpPr/>
          <p:nvPr/>
        </p:nvSpPr>
        <p:spPr>
          <a:xfrm>
            <a:off x="811815" y="2090800"/>
            <a:ext cx="11381171" cy="55719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500">
                <a:solidFill>
                  <a:srgbClr val="000000"/>
                </a:solidFill>
              </a:defRPr>
            </a:pPr>
            <a:r>
              <a:t>Matthew 21.14-15 </a:t>
            </a:r>
          </a:p>
          <a:p>
            <a:pPr>
              <a:defRPr sz="4500">
                <a:solidFill>
                  <a:srgbClr val="000000"/>
                </a:solidFill>
              </a:defRPr>
            </a:pPr>
          </a:p>
          <a:p>
            <a:pPr>
              <a:defRPr sz="4500">
                <a:solidFill>
                  <a:srgbClr val="000000"/>
                </a:solidFill>
              </a:defRPr>
            </a:pPr>
            <a:r>
              <a:t>      14 And the blind and the lame came to Him in the temple, and He healed them. 15 But when the chief priests and the scribes saw the wonderful things that He had done, and the children who were shouting in the temple, “Hosanna to the Son of David,” they became indignant.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8" name="Hope is a person.…"/>
          <p:cNvSpPr/>
          <p:nvPr/>
        </p:nvSpPr>
        <p:spPr>
          <a:xfrm>
            <a:off x="4076086" y="3462400"/>
            <a:ext cx="8035368" cy="2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500">
                <a:solidFill>
                  <a:srgbClr val="FFFFFF"/>
                </a:solidFill>
              </a:defRPr>
            </a:pPr>
            <a:r>
              <a:t>Hope is a person.</a:t>
            </a:r>
          </a:p>
          <a:p>
            <a:pPr>
              <a:defRPr sz="4500">
                <a:solidFill>
                  <a:srgbClr val="FFFFFF"/>
                </a:solidFill>
              </a:defRPr>
            </a:pPr>
          </a:p>
          <a:p>
            <a:pPr>
              <a:defRPr sz="4500">
                <a:solidFill>
                  <a:srgbClr val="FFFFFF"/>
                </a:solidFill>
              </a:defRPr>
            </a:pPr>
            <a:r>
              <a:t>Without The Person there is no redemption of a person.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Christ the Redeemer_head.jpg" descr="Christ the Redeemer_head.jpg"/>
          <p:cNvPicPr>
            <a:picLocks noChangeAspect="1"/>
          </p:cNvPicPr>
          <p:nvPr>
            <p:ph type="pic" idx="13"/>
          </p:nvPr>
        </p:nvPicPr>
        <p:blipFill>
          <a:blip r:embed="rId2">
            <a:extLst/>
          </a:blip>
          <a:srcRect l="5602" t="0" r="5602" b="0"/>
          <a:stretch>
            <a:fillRect/>
          </a:stretch>
        </p:blipFill>
        <p:spPr>
          <a:prstGeom prst="rect">
            <a:avLst/>
          </a:prstGeom>
        </p:spPr>
      </p:pic>
      <p:sp>
        <p:nvSpPr>
          <p:cNvPr id="191" name="“I will take you as my own people,…"/>
          <p:cNvSpPr/>
          <p:nvPr/>
        </p:nvSpPr>
        <p:spPr>
          <a:xfrm>
            <a:off x="6090639" y="626002"/>
            <a:ext cx="6090136" cy="289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700">
                <a:solidFill>
                  <a:srgbClr val="FFFFFF"/>
                </a:solidFill>
                <a:latin typeface="Lucida Sans"/>
                <a:ea typeface="Lucida Sans"/>
                <a:cs typeface="Lucida Sans"/>
                <a:sym typeface="Lucida Sans"/>
              </a:defRPr>
            </a:pPr>
            <a:r>
              <a:t>“I will take you as my own people, </a:t>
            </a:r>
          </a:p>
          <a:p>
            <a:pPr>
              <a:defRPr sz="4700">
                <a:solidFill>
                  <a:srgbClr val="FFFFFF"/>
                </a:solidFill>
                <a:latin typeface="Lucida Sans"/>
                <a:ea typeface="Lucida Sans"/>
                <a:cs typeface="Lucida Sans"/>
                <a:sym typeface="Lucida Sans"/>
              </a:defRPr>
            </a:pPr>
            <a:r>
              <a:t>and I will be your God.”</a:t>
            </a:r>
          </a:p>
        </p:txBody>
      </p:sp>
      <p:sp>
        <p:nvSpPr>
          <p:cNvPr id="192" name="Exodus 6.7"/>
          <p:cNvSpPr/>
          <p:nvPr/>
        </p:nvSpPr>
        <p:spPr>
          <a:xfrm>
            <a:off x="264542" y="8615695"/>
            <a:ext cx="2733255"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Lucida Sans"/>
                <a:ea typeface="Lucida Sans"/>
                <a:cs typeface="Lucida Sans"/>
                <a:sym typeface="Lucida Sans"/>
              </a:defRPr>
            </a:lvl1pPr>
          </a:lstStyle>
          <a:p>
            <a:pPr/>
            <a:r>
              <a:t>Exodus 6.7</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The Messiah is the Son of David, Savior and King."/>
          <p:cNvSpPr/>
          <p:nvPr>
            <p:ph type="title"/>
          </p:nvPr>
        </p:nvSpPr>
        <p:spPr>
          <a:prstGeom prst="rect">
            <a:avLst/>
          </a:prstGeom>
        </p:spPr>
        <p:txBody>
          <a:bodyPr/>
          <a:lstStyle/>
          <a:p>
            <a:pPr/>
            <a:r>
              <a:t>The Messiah is the Son of David, Savior and King.</a:t>
            </a:r>
          </a:p>
        </p:txBody>
      </p:sp>
      <p:sp>
        <p:nvSpPr>
          <p:cNvPr id="150" name="God is Faithful &amp; Good —…"/>
          <p:cNvSpPr/>
          <p:nvPr>
            <p:ph type="body" idx="1"/>
          </p:nvPr>
        </p:nvSpPr>
        <p:spPr>
          <a:prstGeom prst="rect">
            <a:avLst/>
          </a:prstGeom>
        </p:spPr>
        <p:txBody>
          <a:bodyPr/>
          <a:lstStyle/>
          <a:p>
            <a:pPr marL="0" indent="0">
              <a:buSzTx/>
              <a:buNone/>
            </a:pPr>
            <a:r>
              <a:t>God is Faithful &amp; Good —</a:t>
            </a:r>
          </a:p>
          <a:p>
            <a:pPr marL="528955" indent="-528955">
              <a:buBlip>
                <a:blip r:embed="rId2"/>
              </a:buBlip>
            </a:pPr>
            <a:r>
              <a:t>God has a plan for people and will accomplish it</a:t>
            </a:r>
          </a:p>
          <a:p>
            <a:pPr marL="528955" indent="-528955">
              <a:buBlip>
                <a:blip r:embed="rId2"/>
              </a:buBlip>
            </a:pPr>
            <a:r>
              <a:t>God’s plan is for the good of the person</a:t>
            </a:r>
          </a:p>
          <a:p>
            <a:pPr marL="528955" indent="-528955">
              <a:buBlip>
                <a:blip r:embed="rId2"/>
              </a:buBlip>
            </a:pPr>
            <a:r>
              <a:t>He redeems and restores</a:t>
            </a:r>
          </a:p>
          <a:p>
            <a:pPr marL="0" indent="0">
              <a:buSzTx/>
              <a:buNone/>
            </a:pPr>
            <a:r>
              <a:t>God is Patient &amp; Loving… preparing for Jesus to be God’s King</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Matthew 1.1-17…"/>
          <p:cNvSpPr/>
          <p:nvPr/>
        </p:nvSpPr>
        <p:spPr>
          <a:xfrm>
            <a:off x="860053" y="3372256"/>
            <a:ext cx="11117543" cy="30090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Matthew 1.1-17</a:t>
            </a:r>
          </a:p>
          <a:p>
            <a:pPr algn="l">
              <a:defRPr>
                <a:solidFill>
                  <a:srgbClr val="000000"/>
                </a:solidFill>
              </a:defRPr>
            </a:pPr>
            <a:r>
              <a:t>The record of the genealogy of Jesus the Messiah, the son of David, the son of Abraham:</a:t>
            </a:r>
          </a:p>
          <a:p>
            <a:pPr algn="l">
              <a:defRPr>
                <a:solidFill>
                  <a:srgbClr val="000000"/>
                </a:solidFill>
              </a:defRPr>
            </a:pPr>
            <a:r>
              <a:t>      2 Abraham was the father of Isaac, Isaac the father of Jacob, and Jacob the father of Judah and his brothers.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Matthew 1.1-17…"/>
          <p:cNvSpPr/>
          <p:nvPr/>
        </p:nvSpPr>
        <p:spPr>
          <a:xfrm>
            <a:off x="860053" y="1035456"/>
            <a:ext cx="11117543" cy="76826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Matthew 1.1-17</a:t>
            </a:r>
          </a:p>
          <a:p>
            <a:pPr algn="l">
              <a:defRPr>
                <a:solidFill>
                  <a:srgbClr val="000000"/>
                </a:solidFill>
              </a:defRPr>
            </a:pPr>
            <a:r>
              <a:t>3 Judah was the father of Perez and Zerah by Tamar, Perez was the father of Hezron, </a:t>
            </a:r>
          </a:p>
          <a:p>
            <a:pPr algn="l">
              <a:defRPr>
                <a:solidFill>
                  <a:srgbClr val="000000"/>
                </a:solidFill>
              </a:defRPr>
            </a:pPr>
            <a:r>
              <a:t>and Hezron the father of Ram. </a:t>
            </a:r>
          </a:p>
          <a:p>
            <a:pPr algn="l">
              <a:defRPr>
                <a:solidFill>
                  <a:srgbClr val="000000"/>
                </a:solidFill>
              </a:defRPr>
            </a:pPr>
            <a:r>
              <a:t>4 Ram was the father of Amminadab, </a:t>
            </a:r>
          </a:p>
          <a:p>
            <a:pPr algn="l">
              <a:defRPr>
                <a:solidFill>
                  <a:srgbClr val="000000"/>
                </a:solidFill>
              </a:defRPr>
            </a:pPr>
            <a:r>
              <a:t>Amminadab the father of Nahshon, </a:t>
            </a:r>
          </a:p>
          <a:p>
            <a:pPr algn="l">
              <a:defRPr>
                <a:solidFill>
                  <a:srgbClr val="000000"/>
                </a:solidFill>
              </a:defRPr>
            </a:pPr>
            <a:r>
              <a:t>and Nahshon the father of Salmon. </a:t>
            </a:r>
          </a:p>
          <a:p>
            <a:pPr algn="l">
              <a:defRPr>
                <a:solidFill>
                  <a:srgbClr val="000000"/>
                </a:solidFill>
              </a:defRPr>
            </a:pPr>
            <a:r>
              <a:t>5 Salmon was the father of Boaz by Rahab, </a:t>
            </a:r>
          </a:p>
          <a:p>
            <a:pPr algn="l">
              <a:defRPr>
                <a:solidFill>
                  <a:srgbClr val="000000"/>
                </a:solidFill>
              </a:defRPr>
            </a:pPr>
            <a:r>
              <a:t>Boaz was the father of Obed by Ruth, </a:t>
            </a:r>
          </a:p>
          <a:p>
            <a:pPr algn="l">
              <a:defRPr>
                <a:solidFill>
                  <a:srgbClr val="000000"/>
                </a:solidFill>
              </a:defRPr>
            </a:pPr>
            <a:r>
              <a:t>and Obed the father of Jesse. </a:t>
            </a:r>
          </a:p>
          <a:p>
            <a:pPr algn="l">
              <a:defRPr>
                <a:solidFill>
                  <a:srgbClr val="000000"/>
                </a:solidFill>
              </a:defRPr>
            </a:pPr>
            <a:r>
              <a:t>6 Jesse was the father of David the king.</a:t>
            </a:r>
          </a:p>
          <a:p>
            <a:pPr algn="l">
              <a:defRPr>
                <a:solidFill>
                  <a:srgbClr val="000000"/>
                </a:solidFill>
              </a:defRPr>
            </a:pPr>
            <a:r>
              <a:t>      David was the father of Solomon by Bathsheba who had been the wife of Uriah.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Matthew 1.1-17…"/>
          <p:cNvSpPr/>
          <p:nvPr/>
        </p:nvSpPr>
        <p:spPr>
          <a:xfrm>
            <a:off x="860053" y="2495956"/>
            <a:ext cx="11117543" cy="47616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Matthew 1.1-17</a:t>
            </a:r>
          </a:p>
          <a:p>
            <a:pPr algn="l">
              <a:defRPr>
                <a:solidFill>
                  <a:srgbClr val="000000"/>
                </a:solidFill>
              </a:defRPr>
            </a:pPr>
            <a:r>
              <a:t>16 Jacob was the father of Joseph the husband of Mary, by whom Jesus was born, who is called the Messiah.</a:t>
            </a:r>
          </a:p>
          <a:p>
            <a:pPr algn="l">
              <a:defRPr>
                <a:solidFill>
                  <a:srgbClr val="000000"/>
                </a:solidFill>
              </a:defRPr>
            </a:pPr>
          </a:p>
          <a:p>
            <a:pPr algn="l">
              <a:defRPr>
                <a:solidFill>
                  <a:srgbClr val="000000"/>
                </a:solidFill>
              </a:defRPr>
            </a:pPr>
            <a:r>
              <a:t>      17 So all the generations from Abraham to David are fourteen generations; from David to the deportation to Babylon, fourteen generations; and from the deportation to Babylon to the Messiah, fourteen generations.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2 Samuel 7.12-16…"/>
          <p:cNvSpPr/>
          <p:nvPr/>
        </p:nvSpPr>
        <p:spPr>
          <a:xfrm>
            <a:off x="463575" y="1327556"/>
            <a:ext cx="12077650" cy="70984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2 Samuel 7.12-16</a:t>
            </a:r>
          </a:p>
          <a:p>
            <a:pPr algn="l">
              <a:defRPr>
                <a:solidFill>
                  <a:srgbClr val="000000"/>
                </a:solidFill>
              </a:defRPr>
            </a:pPr>
            <a:r>
              <a:t>12 “When your days are complete and you lie down with your fathers, I will raise up your descendant after you, who will come forth from you, and I will establish his kingdom. 13 “He shall build a house for My name, and I will establish the throne of his kingdom forever. 14 “I will be a father to him and he will be a son to Me; when he commits iniquity, I will correct him with the rod of men and the strokes of the sons of men, 15 but My lovingkindness shall not depart from him, as I took it away from Saul, whom I removed from before you. 16 “Your house and your kingdom shall endure before Me forever; your throne shall be established forever.”’”</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Matthew 21.6-11…"/>
          <p:cNvSpPr/>
          <p:nvPr/>
        </p:nvSpPr>
        <p:spPr>
          <a:xfrm>
            <a:off x="463575" y="451256"/>
            <a:ext cx="12077650" cy="88510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000000"/>
                </a:solidFill>
              </a:defRPr>
            </a:pPr>
            <a:r>
              <a:t>Matthew 21.6-11</a:t>
            </a:r>
          </a:p>
          <a:p>
            <a:pPr algn="l">
              <a:defRPr>
                <a:solidFill>
                  <a:srgbClr val="000000"/>
                </a:solidFill>
              </a:defRPr>
            </a:pPr>
            <a:r>
              <a:t>6 The disciples went and did just as Jesus had instructed them, 7 and brought the donkey and the colt, and laid their coats on them; and He sat on the coats. 8 Most of the crowd spread their coats in the road, and others were cutting branches from the trees and spreading them in the road.</a:t>
            </a:r>
          </a:p>
          <a:p>
            <a:pPr algn="l">
              <a:defRPr>
                <a:solidFill>
                  <a:srgbClr val="000000"/>
                </a:solidFill>
              </a:defRPr>
            </a:pPr>
            <a:r>
              <a:t>9 The crowds going ahead of Him, and those who followed, were shouting,</a:t>
            </a:r>
          </a:p>
          <a:p>
            <a:pPr algn="l">
              <a:defRPr>
                <a:solidFill>
                  <a:srgbClr val="000000"/>
                </a:solidFill>
              </a:defRPr>
            </a:pPr>
            <a:r>
              <a:t>            “Hosanna to the Son of David;</a:t>
            </a:r>
          </a:p>
          <a:p>
            <a:pPr algn="l">
              <a:defRPr>
                <a:solidFill>
                  <a:srgbClr val="000000"/>
                </a:solidFill>
              </a:defRPr>
            </a:pPr>
            <a:r>
              <a:t>            BLESSED IS HE WHO COMES IN THE NAME OF THE LORD;</a:t>
            </a:r>
          </a:p>
          <a:p>
            <a:pPr algn="l">
              <a:defRPr>
                <a:solidFill>
                  <a:srgbClr val="000000"/>
                </a:solidFill>
              </a:defRPr>
            </a:pPr>
            <a:r>
              <a:t>            Hosanna in the highest!”</a:t>
            </a:r>
          </a:p>
          <a:p>
            <a:pPr algn="l">
              <a:defRPr>
                <a:solidFill>
                  <a:srgbClr val="000000"/>
                </a:solidFill>
              </a:defRPr>
            </a:pPr>
            <a:r>
              <a:t>10 When He had entered Jerusalem, all the city was stirred, saying, “Who is this?” 11 And the crowds were saying, “This is the prophet Jesus, from Nazareth in Galilee.”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The Messiah is the Son of God, Lord and Christ."/>
          <p:cNvSpPr/>
          <p:nvPr>
            <p:ph type="title"/>
          </p:nvPr>
        </p:nvSpPr>
        <p:spPr>
          <a:prstGeom prst="rect">
            <a:avLst/>
          </a:prstGeom>
        </p:spPr>
        <p:txBody>
          <a:bodyPr/>
          <a:lstStyle/>
          <a:p>
            <a:pPr/>
            <a:r>
              <a:t>The Messiah is the Son of God, Lord and Christ.</a:t>
            </a:r>
          </a:p>
        </p:txBody>
      </p:sp>
      <p:sp>
        <p:nvSpPr>
          <p:cNvPr id="163" name="Jesus is the Divine King…"/>
          <p:cNvSpPr/>
          <p:nvPr>
            <p:ph type="body" idx="1"/>
          </p:nvPr>
        </p:nvSpPr>
        <p:spPr>
          <a:prstGeom prst="rect">
            <a:avLst/>
          </a:prstGeom>
        </p:spPr>
        <p:txBody>
          <a:bodyPr/>
          <a:lstStyle/>
          <a:p>
            <a:pPr marL="0" indent="0">
              <a:buSzTx/>
              <a:buNone/>
            </a:pPr>
            <a:r>
              <a:t>Jesus is the Divine King</a:t>
            </a:r>
          </a:p>
          <a:p>
            <a:pPr marL="0" indent="0">
              <a:buSzTx/>
              <a:buNone/>
            </a:pPr>
            <a:r>
              <a:t>The Divine King is the Victor &amp; Healer</a:t>
            </a:r>
          </a:p>
          <a:p>
            <a:pPr marL="0" indent="0">
              <a:buSzTx/>
              <a:buNone/>
            </a:pPr>
            <a:r>
              <a:t>…who brings Worship to God who sent Him as the King of Glory</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